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1" r:id="rId6"/>
    <p:sldId id="267" r:id="rId7"/>
    <p:sldId id="257" r:id="rId8"/>
    <p:sldId id="268" r:id="rId9"/>
    <p:sldId id="271" r:id="rId10"/>
    <p:sldId id="273" r:id="rId11"/>
    <p:sldId id="260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14620"/>
            <a:ext cx="9036496" cy="147002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Сведения </a:t>
            </a:r>
            <a:br>
              <a:rPr lang="ru-RU" sz="4000" b="1" dirty="0" smtClean="0"/>
            </a:br>
            <a:r>
              <a:rPr lang="ru-RU" sz="4000" b="1" dirty="0" smtClean="0"/>
              <a:t>о качестве реализации программы</a:t>
            </a:r>
            <a:br>
              <a:rPr lang="ru-RU" sz="4000" b="1" dirty="0" smtClean="0"/>
            </a:br>
            <a:r>
              <a:rPr lang="ru-RU" sz="4000" b="1" dirty="0" smtClean="0"/>
              <a:t>«Лесная школа»</a:t>
            </a:r>
            <a:endParaRPr lang="ru-RU" sz="4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"/>
            <a:ext cx="8750776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бюджетное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учреждение дополнительного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Анжеро-Судженского городского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«Детский эколого-биологический центр имени Г.Н. </a:t>
            </a:r>
            <a:r>
              <a:rPr kumimoji="0" lang="ru-RU" sz="140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Сагиль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4714884"/>
            <a:ext cx="467881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 дополнительного образования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Чернова Елизавета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Ринатовна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logo-sig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1805134" cy="91325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43240" y="6215082"/>
            <a:ext cx="278608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Анжеро-Судженск,2023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ГПиН_лог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142984"/>
            <a:ext cx="1358450" cy="11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природоохранных акциях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Объект 11"/>
          <p:cNvSpPr>
            <a:spLocks noGrp="1"/>
          </p:cNvSpPr>
          <p:nvPr>
            <p:ph sz="half" idx="1"/>
          </p:nvPr>
        </p:nvSpPr>
        <p:spPr>
          <a:xfrm>
            <a:off x="214282" y="2428868"/>
            <a:ext cx="4248472" cy="314413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</a:t>
            </a:r>
          </a:p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животных», </a:t>
            </a:r>
          </a:p>
          <a:p>
            <a:pPr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Рисунок 7" descr="IMG_1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8850">
            <a:off x="3641298" y="1614240"/>
            <a:ext cx="4996123" cy="37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698477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Согласно данным мониторинга, осуществляемого МБУ ДО "ДЭБЦ им.</a:t>
            </a:r>
            <a:br>
              <a:rPr lang="ru-RU" dirty="0" smtClean="0"/>
            </a:br>
            <a:r>
              <a:rPr lang="ru-RU" dirty="0" smtClean="0"/>
              <a:t>Г. Н. </a:t>
            </a:r>
            <a:r>
              <a:rPr lang="ru-RU" dirty="0" err="1" smtClean="0"/>
              <a:t>Сагиль</a:t>
            </a:r>
            <a:r>
              <a:rPr lang="ru-RU" dirty="0" smtClean="0"/>
              <a:t>", наблюдаются стабильно высокие результаты освоения обучающимися дополнительной общеобразовательной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программы «Лесная школа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 smtClean="0"/>
              <a:t>оля </a:t>
            </a:r>
            <a:r>
              <a:rPr lang="ru-RU" dirty="0" smtClean="0"/>
              <a:t>обучающихся, осваивающих программу на среднем и высоком уровне, составляла в </a:t>
            </a:r>
            <a:r>
              <a:rPr lang="ru-RU" dirty="0" err="1" smtClean="0"/>
              <a:t>межаттестационный</a:t>
            </a:r>
            <a:r>
              <a:rPr lang="ru-RU" dirty="0" smtClean="0"/>
              <a:t> период до 100</a:t>
            </a:r>
            <a:r>
              <a:rPr lang="ru-RU" dirty="0" smtClean="0"/>
              <a:t>% (таблица 1).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Результаты освоения программы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214554"/>
          <a:ext cx="7777160" cy="392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772"/>
                <a:gridCol w="1509092"/>
                <a:gridCol w="1555432"/>
                <a:gridCol w="1555432"/>
                <a:gridCol w="1555432"/>
              </a:tblGrid>
              <a:tr h="982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качества</a:t>
                      </a:r>
                      <a:endParaRPr lang="ru-RU" dirty="0"/>
                    </a:p>
                  </a:txBody>
                  <a:tcPr anchor="ctr"/>
                </a:tc>
              </a:tr>
              <a:tr h="982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+mn-lt"/>
                          <a:ea typeface="DejaVu Sans"/>
                          <a:cs typeface="DejaVu Sans"/>
                        </a:rPr>
                        <a:t>72</a:t>
                      </a:r>
                    </a:p>
                  </a:txBody>
                  <a:tcPr marL="3175" marR="654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+mn-lt"/>
                          <a:ea typeface="Calibri"/>
                          <a:cs typeface="DejaVu Sans"/>
                        </a:rPr>
                        <a:t>78</a:t>
                      </a:r>
                      <a:endParaRPr lang="ru-RU" sz="1800" kern="100" dirty="0">
                        <a:latin typeface="+mn-lt"/>
                        <a:ea typeface="DejaVu Sans"/>
                        <a:cs typeface="DejaVu Sans"/>
                      </a:endParaRPr>
                    </a:p>
                  </a:txBody>
                  <a:tcPr marL="3175" marR="654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80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Результаты освоения программы</a:t>
            </a:r>
            <a:endParaRPr lang="ru-RU" sz="4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57224" y="1357298"/>
            <a:ext cx="7786742" cy="56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1. Показатели качества знаний обучающихся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85992"/>
            <a:ext cx="7776864" cy="3580739"/>
          </a:xfrm>
        </p:spPr>
        <p:txBody>
          <a:bodyPr>
            <a:normAutofit/>
          </a:bodyPr>
          <a:lstStyle/>
          <a:p>
            <a:r>
              <a:rPr lang="ru-RU" dirty="0" smtClean="0"/>
              <a:t>С целью выявления и развития одаренных обучающихся организую участие обучающихся в конкурсных мероприятиях. За период с </a:t>
            </a:r>
            <a:r>
              <a:rPr lang="ru-RU" dirty="0" smtClean="0"/>
              <a:t>2020 по 2023 </a:t>
            </a:r>
            <a:r>
              <a:rPr lang="ru-RU" dirty="0" smtClean="0"/>
              <a:t>год учащиеся принимали участие в </a:t>
            </a:r>
            <a:r>
              <a:rPr lang="ru-RU" dirty="0" smtClean="0"/>
              <a:t>следующих мероприятиях: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Достижения учащихся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28" name="Line 25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54"/>
          <p:cNvSpPr>
            <a:spLocks noChangeArrowheads="1"/>
          </p:cNvSpPr>
          <p:nvPr/>
        </p:nvSpPr>
        <p:spPr bwMode="gray">
          <a:xfrm rot="3419336">
            <a:off x="1537930" y="429732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Line 25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57"/>
          <p:cNvSpPr>
            <a:spLocks noChangeArrowheads="1"/>
          </p:cNvSpPr>
          <p:nvPr/>
        </p:nvSpPr>
        <p:spPr bwMode="gray">
          <a:xfrm rot="3419336">
            <a:off x="1466493" y="17969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58"/>
          <p:cNvSpPr txBox="1">
            <a:spLocks noChangeArrowheads="1"/>
          </p:cNvSpPr>
          <p:nvPr/>
        </p:nvSpPr>
        <p:spPr bwMode="gray">
          <a:xfrm>
            <a:off x="2428860" y="1785926"/>
            <a:ext cx="59963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«Хочу все знать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Line 26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61"/>
          <p:cNvSpPr>
            <a:spLocks noChangeArrowheads="1"/>
          </p:cNvSpPr>
          <p:nvPr/>
        </p:nvSpPr>
        <p:spPr bwMode="gray">
          <a:xfrm rot="3419336">
            <a:off x="1466494" y="265424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Line 26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264"/>
          <p:cNvSpPr>
            <a:spLocks noChangeArrowheads="1"/>
          </p:cNvSpPr>
          <p:nvPr/>
        </p:nvSpPr>
        <p:spPr bwMode="gray">
          <a:xfrm rot="3419336">
            <a:off x="1537933" y="344006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9"/>
          <p:cNvSpPr txBox="1">
            <a:spLocks noChangeArrowheads="1"/>
          </p:cNvSpPr>
          <p:nvPr/>
        </p:nvSpPr>
        <p:spPr bwMode="gray">
          <a:xfrm>
            <a:off x="2428860" y="2571744"/>
            <a:ext cx="625299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«Планета талантов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Text Box 270"/>
          <p:cNvSpPr txBox="1">
            <a:spLocks noChangeArrowheads="1"/>
          </p:cNvSpPr>
          <p:nvPr/>
        </p:nvSpPr>
        <p:spPr bwMode="gray">
          <a:xfrm>
            <a:off x="2433445" y="3429000"/>
            <a:ext cx="67105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олимпиада «Будущий писатель»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Text Box 271"/>
          <p:cNvSpPr txBox="1">
            <a:spLocks noChangeArrowheads="1"/>
          </p:cNvSpPr>
          <p:nvPr/>
        </p:nvSpPr>
        <p:spPr bwMode="gray">
          <a:xfrm>
            <a:off x="2428860" y="4286256"/>
            <a:ext cx="61775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«Сила разума»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6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643050"/>
            <a:ext cx="7961538" cy="4437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Призовые места</a:t>
            </a:r>
          </a:p>
          <a:p>
            <a:r>
              <a:rPr lang="ru-RU" dirty="0" smtClean="0"/>
              <a:t> в муниципальном конкурсе «</a:t>
            </a:r>
            <a:r>
              <a:rPr lang="ru-RU" dirty="0" smtClean="0"/>
              <a:t>Моя мама – лучшая на свете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всероссийском конкурсе «Математические гении»,</a:t>
            </a:r>
          </a:p>
          <a:p>
            <a:r>
              <a:rPr lang="ru-RU" dirty="0" smtClean="0"/>
              <a:t> областном конкурсе «Волшебный мир компьютера».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Достижения учащихся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природоохранных акциях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500034" y="2928934"/>
            <a:ext cx="2928958" cy="135732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посадки леса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20190517_120050.jpg"/>
          <p:cNvPicPr>
            <a:picLocks noChangeAspect="1"/>
          </p:cNvPicPr>
          <p:nvPr/>
        </p:nvPicPr>
        <p:blipFill>
          <a:blip r:embed="rId3" cstate="print"/>
          <a:srcRect l="5468" r="12500"/>
          <a:stretch>
            <a:fillRect/>
          </a:stretch>
        </p:blipFill>
        <p:spPr>
          <a:xfrm rot="21260094">
            <a:off x="3933456" y="2080989"/>
            <a:ext cx="4689905" cy="32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природоохранных акциях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_0516.JPG"/>
          <p:cNvPicPr>
            <a:picLocks noChangeAspect="1"/>
          </p:cNvPicPr>
          <p:nvPr/>
        </p:nvPicPr>
        <p:blipFill>
          <a:blip r:embed="rId3" cstate="print"/>
          <a:srcRect l="10763" r="10156" b="4222"/>
          <a:stretch>
            <a:fillRect/>
          </a:stretch>
        </p:blipFill>
        <p:spPr>
          <a:xfrm rot="920196">
            <a:off x="4604916" y="1509160"/>
            <a:ext cx="4151062" cy="2790629"/>
          </a:xfrm>
          <a:prstGeom prst="rect">
            <a:avLst/>
          </a:prstGeom>
        </p:spPr>
      </p:pic>
      <p:sp>
        <p:nvSpPr>
          <p:cNvPr id="7" name="Объект 11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248472" cy="235831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акция </a:t>
            </a:r>
          </a:p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«Сохраним елочку»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Рисунок 7" descr="SAM_3562.JPG"/>
          <p:cNvPicPr>
            <a:picLocks noChangeAspect="1"/>
          </p:cNvPicPr>
          <p:nvPr/>
        </p:nvPicPr>
        <p:blipFill>
          <a:blip r:embed="rId4" cstate="print"/>
          <a:srcRect t="15909"/>
          <a:stretch>
            <a:fillRect/>
          </a:stretch>
        </p:blipFill>
        <p:spPr>
          <a:xfrm rot="20473658">
            <a:off x="3846530" y="3141899"/>
            <a:ext cx="2714626" cy="30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природоохранных акциях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Объект 11"/>
          <p:cNvSpPr>
            <a:spLocks noGrp="1"/>
          </p:cNvSpPr>
          <p:nvPr>
            <p:ph sz="half" idx="1"/>
          </p:nvPr>
        </p:nvSpPr>
        <p:spPr>
          <a:xfrm>
            <a:off x="214282" y="2428868"/>
            <a:ext cx="4248472" cy="3144131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</a:t>
            </a:r>
          </a:p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</a:t>
            </a:r>
          </a:p>
          <a:p>
            <a:pPr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«Сохраним первоцветы Кузбасса», </a:t>
            </a:r>
          </a:p>
          <a:p>
            <a:pPr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место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Рисунок 8" descr="IMG_800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1493" b="4478"/>
          <a:stretch>
            <a:fillRect/>
          </a:stretch>
        </p:blipFill>
        <p:spPr>
          <a:xfrm rot="20811635">
            <a:off x="3903041" y="1724716"/>
            <a:ext cx="4900051" cy="3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3d03f1142e93a6b7c1bead2d44a5a89d829e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226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Сведения  о качестве реализации программы «Лесная школа»</vt:lpstr>
      <vt:lpstr>Результаты освоения программы</vt:lpstr>
      <vt:lpstr>Результаты освоения программы</vt:lpstr>
      <vt:lpstr>Достижения учащихся</vt:lpstr>
      <vt:lpstr>Участие в конкурсах</vt:lpstr>
      <vt:lpstr>Достижения учащихся</vt:lpstr>
      <vt:lpstr>Участие в природоохранных акциях</vt:lpstr>
      <vt:lpstr>Участие в природоохранных акциях</vt:lpstr>
      <vt:lpstr>Участие в природоохранных акциях</vt:lpstr>
      <vt:lpstr>Участие в природоохранных акциях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сквозь листья</dc:title>
  <dc:creator>obstinate</dc:creator>
  <dc:description>Шаблон презентации с сайта https://presentation-creation.ru/</dc:description>
  <cp:lastModifiedBy>1</cp:lastModifiedBy>
  <cp:revision>260</cp:revision>
  <dcterms:created xsi:type="dcterms:W3CDTF">2018-02-25T09:09:03Z</dcterms:created>
  <dcterms:modified xsi:type="dcterms:W3CDTF">2023-09-27T03:35:45Z</dcterms:modified>
</cp:coreProperties>
</file>